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54C5-7A55-44D3-9D67-1ECF26A8D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C6CEF-8551-4995-AFFC-9CB6498D9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123B8-A725-43FC-A170-9C5EBF8F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DF81-A51B-4BB7-96F3-3652A388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81EC-BEA5-4CD5-A588-374E98E1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39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517C-AC6A-4CAC-9F8B-E76A0E8B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355E2-5CC4-40D0-9354-DA5824C21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C6017-80DC-4BD9-BFCF-9B798E14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34096-BA98-4427-BC61-C42ABB43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A892-4474-4056-BF5D-F1B53133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1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79E098-9F51-4E26-9C00-A5D1F31F7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4539A-095A-43CE-B7DD-7ABF5A5AC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6032-6FFE-4E54-B8E4-069B6296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0B85-73F3-4DE8-9278-38FC6114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01BF4-7170-4C6B-835B-51898D85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75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AEC1-829B-411B-8FAC-A6EF7ED2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D2F9-2E6F-4F7A-A889-70EB0FCBA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B9244-FB9D-4248-A269-84289594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6E52-9A9E-4570-9372-4D3056C2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29270-B80D-4B5B-9651-876B0404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12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2456-1E45-404A-90E9-293D9CAE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69204-F497-4449-A9E6-4AA32BE6A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3F8E7-01C9-4DE6-AF3E-833225BA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0C45C-95CE-48C2-9E47-BFDB3CE2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B47C4-10BB-49D1-810E-A67A2F0E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48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4017-EA85-45C2-A8E6-82F6BEBF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DF3FE-562D-4DA3-8587-62E2924FC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A704D-FE0E-4323-9157-08F688522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97666-724E-4CC0-98EC-A11B5F46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A0563-805F-4DFF-BF1D-0559171B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A5537-6CEF-40E3-8461-637D2E99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04A1-7C47-4125-9A6F-CB901651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124D1-F28D-413B-842F-E3272C155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10C7-C636-41C7-8B70-410AC0AB9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A397E-49BD-49C4-8F66-39FFF56A5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579CB-B362-4D1E-A573-5BB7D4D5D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30F41-CB2C-461A-B5E7-69EB65CD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15FBC-00F3-4B39-86EE-EFBD33E5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A5B94-07FF-4EE9-B0B0-7FF7B976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0D4F-FDD2-4B83-9940-031F749B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EA5A2-F90D-4690-A4B8-986C2CD0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6C87A-E94B-4881-A8D3-2D37B3B1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C0BF5-FB1D-47FB-A7C3-E6F1DC52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2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98BDD-F904-4DFA-84CE-A5ED4554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4BA0D-3E9C-433A-A93A-C4F96C99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FD4A-B217-4D82-A364-1912E370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93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45F2-18AB-4649-9DD6-DAD34913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4712F-88EB-4DB2-8B82-F4DBA3F9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F2A51-659B-407A-A0B2-3BE409171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E45A1-BA16-4DC7-9C51-504AA8B8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688D7-E565-4DDE-AB45-B03D16BF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EFE32-BE19-441A-82DD-07165B1F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5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A8DF-3E29-4CD5-9C37-8A0FC3A66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9E-92D3-480B-B3B2-AE2D419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D8AFE-3470-4A59-AD9F-1558058A3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FCDFA-5339-49B7-9B35-6BA1A30A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88C93-3AE6-4FA2-9704-233E9E4B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712A5-4616-4148-B6AE-CA1DF69A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91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27538-C4AF-4FCE-A381-9A435DAA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93865-A538-4679-B11A-ECC6B2B8E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C8DB-E57A-4E63-9664-71D72C30C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1FDB9-80FF-43D9-A1BB-6F9A60EB148D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5A380-21EF-4211-B9A7-74CF3ED76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EE197-5DA8-4950-A179-8BD1152EE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7112-6EB1-4728-828A-B003CCF5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03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E171-B1D0-441E-BB47-12A01333A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279E0-2543-4B5F-B810-D254DC925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63C67-6ED5-4B03-BDE4-16999789B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" y="461319"/>
            <a:ext cx="12198296" cy="60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5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996C-6353-48B6-A494-B44E4967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49F7B-6279-4E7A-BB39-43FFA033B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127750"/>
          </a:xfrm>
        </p:spPr>
      </p:pic>
    </p:spTree>
    <p:extLst>
      <p:ext uri="{BB962C8B-B14F-4D97-AF65-F5344CB8AC3E}">
        <p14:creationId xmlns:p14="http://schemas.microsoft.com/office/powerpoint/2010/main" val="428498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E7B3-3A44-4F09-924E-80911692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88B5C-70E8-42E7-AD3D-1C4DD9550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82"/>
            <a:ext cx="12174100" cy="6085193"/>
          </a:xfrm>
        </p:spPr>
      </p:pic>
    </p:spTree>
    <p:extLst>
      <p:ext uri="{BB962C8B-B14F-4D97-AF65-F5344CB8AC3E}">
        <p14:creationId xmlns:p14="http://schemas.microsoft.com/office/powerpoint/2010/main" val="300308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E171-B1D0-441E-BB47-12A01333A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279E0-2543-4B5F-B810-D254DC925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B8810-4B1D-4AF4-BF7A-674776D22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29"/>
            <a:ext cx="12207861" cy="61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71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F7DC-EF43-48A8-BDC4-B0024C49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3CF168-5678-43F8-AE9C-35B2B0931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127750"/>
          </a:xfrm>
        </p:spPr>
      </p:pic>
    </p:spTree>
    <p:extLst>
      <p:ext uri="{BB962C8B-B14F-4D97-AF65-F5344CB8AC3E}">
        <p14:creationId xmlns:p14="http://schemas.microsoft.com/office/powerpoint/2010/main" val="253735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5101-88EB-40B3-8712-8BFA135C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2E740D-5C8A-4044-A179-9915DE0CF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5"/>
            <a:ext cx="12192001" cy="6060842"/>
          </a:xfrm>
        </p:spPr>
      </p:pic>
    </p:spTree>
    <p:extLst>
      <p:ext uri="{BB962C8B-B14F-4D97-AF65-F5344CB8AC3E}">
        <p14:creationId xmlns:p14="http://schemas.microsoft.com/office/powerpoint/2010/main" val="2229912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Thornton</dc:creator>
  <cp:lastModifiedBy>David Thornton</cp:lastModifiedBy>
  <cp:revision>1</cp:revision>
  <dcterms:created xsi:type="dcterms:W3CDTF">2021-06-23T11:15:30Z</dcterms:created>
  <dcterms:modified xsi:type="dcterms:W3CDTF">2021-06-23T11:18:02Z</dcterms:modified>
</cp:coreProperties>
</file>